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784" r:id="rId1"/>
  </p:sldMasterIdLst>
  <p:notesMasterIdLst>
    <p:notesMasterId r:id="rId2"/>
  </p:notesMasterIdLst>
  <p:sldIdLst>
    <p:sldId id="435" r:id="rId3"/>
    <p:sldId id="436" r:id="rId4"/>
    <p:sldId id="437" r:id="rId5"/>
    <p:sldId id="438" r:id="rId6"/>
    <p:sldId id="439" r:id="rId7"/>
  </p:sldIdLst>
  <p:sldSz type="screen16x9" cy="6858000" cx="12192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B0C3E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tableStyles" Target="tableStyles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03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0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0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9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2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2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4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25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2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2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0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31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2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33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35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6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9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59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9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58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9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8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9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4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08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09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1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1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4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1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1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98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9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60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E6">
            <a:alpha val="67000"/>
          </a:srgbClr>
        </a:soli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EC886-F3CB-4118-92C0-2C238892806A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8C002-C826-499D-9B93-AA1A01326718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 txBox="1"/>
          <p:nvPr/>
        </p:nvSpPr>
        <p:spPr>
          <a:xfrm>
            <a:off x="854859" y="1254472"/>
            <a:ext cx="6680388" cy="5120640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1. Болезни Миньки и зависть Лёли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2. Игра в бильярд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3. Проглоченный бильярдный шарик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4. Испуг семьи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5. Лёля соврала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6. Наказание Лёли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7. Прошло 30 лет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8. Поездка в Симферополь к Лёле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9. Причина вранья Лёли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10. "Надо любить и жалеть людей"</a:t>
            </a:r>
            <a:endParaRPr sz="1800" lang="ru-RU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sz="2000" lang="en-US">
                <a:solidFill>
                  <a:srgbClr val="000000"/>
                </a:solidFill>
              </a:rPr>
              <a:t>11. Про плохих и добрых людей.</a:t>
            </a:r>
            <a:endParaRPr sz="2800" lang="ru-RU">
              <a:solidFill>
                <a:srgbClr val="000000"/>
              </a:solidFill>
            </a:endParaRPr>
          </a:p>
        </p:txBody>
      </p:sp>
      <p:sp>
        <p:nvSpPr>
          <p:cNvPr id="1048587" name=""/>
          <p:cNvSpPr txBox="1"/>
          <p:nvPr/>
        </p:nvSpPr>
        <p:spPr>
          <a:xfrm flipH="1">
            <a:off x="1609370" y="501947"/>
            <a:ext cx="3315254" cy="5105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altLang="en-US" sz="2800" lang="ru-RU">
                <a:solidFill>
                  <a:srgbClr val="000000"/>
                </a:solidFill>
              </a:rPr>
              <a:t>П</a:t>
            </a:r>
            <a:r>
              <a:rPr altLang="en-US" sz="2800" lang="ru-RU">
                <a:solidFill>
                  <a:srgbClr val="000000"/>
                </a:solidFill>
              </a:rPr>
              <a:t>Л</a:t>
            </a:r>
            <a:r>
              <a:rPr altLang="en-US" sz="2800" lang="ru-RU">
                <a:solidFill>
                  <a:srgbClr val="000000"/>
                </a:solidFill>
              </a:rPr>
              <a:t>А</a:t>
            </a:r>
            <a:r>
              <a:rPr altLang="en-US" sz="2800" lang="ru-RU">
                <a:solidFill>
                  <a:srgbClr val="000000"/>
                </a:solidFill>
              </a:rPr>
              <a:t>Н</a:t>
            </a:r>
            <a:endParaRPr sz="2800" lang="ru-RU">
              <a:solidFill>
                <a:srgbClr val="000000"/>
              </a:solidFill>
            </a:endParaRP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723098" y="0"/>
            <a:ext cx="5468902" cy="6887894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Box 2"/>
          <p:cNvSpPr txBox="1"/>
          <p:nvPr/>
        </p:nvSpPr>
        <p:spPr>
          <a:xfrm>
            <a:off x="1801906" y="2285999"/>
            <a:ext cx="8686800" cy="29870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4800" lang="ru-RU" smtClean="0"/>
              <a:t>«Зоя разбила хрустальную вазу.</a:t>
            </a:r>
          </a:p>
          <a:p>
            <a:pPr algn="ctr"/>
            <a:r>
              <a:rPr dirty="0" sz="4800" lang="ru-RU" smtClean="0"/>
              <a:t>Бабушка с мамой нахмурились сразу.»</a:t>
            </a:r>
            <a:endParaRPr dirty="0" sz="4800" lang="ru-RU"/>
          </a:p>
        </p:txBody>
      </p:sp>
      <p:sp>
        <p:nvSpPr>
          <p:cNvPr id="1048592" name="TextBox 3"/>
          <p:cNvSpPr txBox="1"/>
          <p:nvPr/>
        </p:nvSpPr>
        <p:spPr>
          <a:xfrm>
            <a:off x="3590365" y="528403"/>
            <a:ext cx="5109882" cy="58477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3200" lang="ru-RU" smtClean="0"/>
              <a:t>Речевая разминка</a:t>
            </a:r>
            <a:endParaRPr dirty="0" sz="3200"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30274" t="47721" r="27106" b="15038"/>
          <a:stretch>
            <a:fillRect/>
          </a:stretch>
        </p:blipFill>
        <p:spPr>
          <a:xfrm>
            <a:off x="943786" y="823100"/>
            <a:ext cx="10285343" cy="5053043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3741" y="1127313"/>
            <a:ext cx="4433046" cy="4433046"/>
          </a:xfrm>
          <a:prstGeom prst="rect"/>
        </p:spPr>
      </p:pic>
      <p:pic>
        <p:nvPicPr>
          <p:cNvPr id="2097155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11440" r="11970"/>
          <a:stretch>
            <a:fillRect/>
          </a:stretch>
        </p:blipFill>
        <p:spPr>
          <a:xfrm>
            <a:off x="5450543" y="1127313"/>
            <a:ext cx="6035956" cy="4433046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Lenovo</dc:creator>
  <cp:lastModifiedBy>Lenovo</cp:lastModifiedBy>
  <dcterms:created xsi:type="dcterms:W3CDTF">2024-09-25T06:51:04Z</dcterms:created>
  <dcterms:modified xsi:type="dcterms:W3CDTF">2024-11-04T18:57:04Z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fe82d93ebc1a41beae6eaae36c7854fd</vt:lpwstr>
  </property>
</Properties>
</file>